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64" r:id="rId3"/>
    <p:sldId id="265" r:id="rId4"/>
    <p:sldId id="266" r:id="rId5"/>
    <p:sldId id="267" r:id="rId6"/>
    <p:sldId id="284" r:id="rId7"/>
    <p:sldId id="268" r:id="rId8"/>
  </p:sldIdLst>
  <p:sldSz cx="9144000" cy="5143500" type="screen16x9"/>
  <p:notesSz cx="6858000" cy="9144000"/>
  <p:embeddedFontLst>
    <p:embeddedFont>
      <p:font typeface="IBM Plex Sans" panose="020B0503050203000203" pitchFamily="34" charset="0"/>
      <p:regular r:id="rId10"/>
      <p:bold r:id="rId11"/>
      <p:italic r:id="rId12"/>
      <p:boldItalic r:id="rId13"/>
    </p:embeddedFont>
    <p:embeddedFont>
      <p:font typeface="IBM Plex Sans SemiBold" panose="020B0703050203000203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0" roundtripDataSignature="AMtx7mij50R2kKbfBlmwODO5wHKSIGQT8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50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jp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Иллюстрацию меняем на релевантную теме урока!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" name="Google Shape;1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"/>
              <a:t>Стандартный слайд знакомства. Не меняем его, меняем текст в нем.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7" name="Google Shape;16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6525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Титульный слайд (фиолетовый фон)">
  <p:cSld name="1_Title slide 5_2_1">
    <p:bg>
      <p:bgPr>
        <a:solidFill>
          <a:srgbClr val="252525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1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3852000" cy="25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IBM Plex Sans SemiBold"/>
              <a:buNone/>
              <a:defRPr sz="3600" b="0" i="0" u="none" strike="noStrike" cap="none">
                <a:solidFill>
                  <a:schemeClr val="dk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3" name="Google Shape;13;p31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4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4" name="Google Shape;14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0000" y="360000"/>
            <a:ext cx="1611100" cy="20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1"/>
          <p:cNvSpPr/>
          <p:nvPr/>
        </p:nvSpPr>
        <p:spPr>
          <a:xfrm>
            <a:off x="4979150" y="0"/>
            <a:ext cx="4164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Карточка преподавателя">
  <p:cSld name="1_Title slide 5_2_1_2_1_1_1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2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IBM Plex Sans SemiBold"/>
              <a:buNone/>
              <a:defRPr sz="24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IBM Plex Sans SemiBold"/>
              <a:buNone/>
              <a:defRPr sz="26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subTitle" idx="1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32"/>
          <p:cNvSpPr txBox="1">
            <a:spLocks noGrp="1"/>
          </p:cNvSpPr>
          <p:nvPr>
            <p:ph type="subTitle" idx="2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32"/>
          <p:cNvSpPr txBox="1">
            <a:spLocks noGrp="1"/>
          </p:cNvSpPr>
          <p:nvPr>
            <p:ph type="body" idx="3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 sz="1400" b="0" i="0" u="none" strike="noStrike" cap="non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1" name="Google Shape;21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2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+ абзац">
  <p:cSld name="1_Title slide 5_2_1_4_1"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3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IBM Plex Sans SemiBold"/>
              <a:buNone/>
              <a:defRPr sz="1800" b="0" i="0" u="none" strike="noStrike" cap="none">
                <a:solidFill>
                  <a:srgbClr val="000000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>
            <a:endParaRPr/>
          </a:p>
        </p:txBody>
      </p:sp>
      <p:sp>
        <p:nvSpPr>
          <p:cNvPr id="25" name="Google Shape;25;p33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BM Plex Sans"/>
              <a:buNone/>
              <a:defRPr sz="12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33"/>
          <p:cNvSpPr txBox="1">
            <a:spLocks noGrp="1"/>
          </p:cNvSpPr>
          <p:nvPr>
            <p:ph type="subTitle" idx="2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27" name="Google Shape;27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 Пустой слайд (бежевый фон справа)">
  <p:cSld name="1_Title slide 5_2_1_12_1_1">
    <p:bg>
      <p:bgPr>
        <a:solidFill>
          <a:schemeClr val="l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42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2"/>
          <p:cNvSpPr txBox="1">
            <a:spLocks noGrp="1"/>
          </p:cNvSpPr>
          <p:nvPr>
            <p:ph type="subTitle" idx="1"/>
          </p:nvPr>
        </p:nvSpPr>
        <p:spPr>
          <a:xfrm>
            <a:off x="540000" y="152400"/>
            <a:ext cx="4032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 b="0" i="0" u="none" strike="noStrike" cap="none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IBM Plex Sans"/>
              <a:buNone/>
              <a:defRPr sz="1400" b="0" i="0" u="none" strike="noStrike" cap="none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pic>
        <p:nvPicPr>
          <p:cNvPr id="104" name="Google Shape;104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6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>
            <a:spLocks noGrp="1"/>
          </p:cNvSpPr>
          <p:nvPr>
            <p:ph type="title"/>
          </p:nvPr>
        </p:nvSpPr>
        <p:spPr>
          <a:xfrm>
            <a:off x="173489" y="1084520"/>
            <a:ext cx="4218511" cy="22387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ru-RU" dirty="0"/>
              <a:t>Создание бота для Telegram на Java с использованием Telegram Bot API.</a:t>
            </a:r>
          </a:p>
        </p:txBody>
      </p:sp>
      <p:sp>
        <p:nvSpPr>
          <p:cNvPr id="154" name="Google Shape;154;p7"/>
          <p:cNvSpPr txBox="1">
            <a:spLocks noGrp="1"/>
          </p:cNvSpPr>
          <p:nvPr>
            <p:ph type="subTitle" idx="1"/>
          </p:nvPr>
        </p:nvSpPr>
        <p:spPr>
          <a:xfrm>
            <a:off x="540000" y="3272200"/>
            <a:ext cx="3852000" cy="1723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" dirty="0">
                <a:solidFill>
                  <a:schemeClr val="accent2"/>
                </a:solidFill>
              </a:rPr>
              <a:t>Подтема</a:t>
            </a:r>
            <a:br>
              <a:rPr lang="ru" dirty="0">
                <a:solidFill>
                  <a:schemeClr val="accent2"/>
                </a:solidFill>
              </a:rPr>
            </a:b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 Теоретические основы.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Выбор технологий и среды разработки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US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Разработка телеграмм-бота для бронирования </a:t>
            </a:r>
            <a:endParaRPr sz="1000" dirty="0">
              <a:latin typeface="IBM Plex Sans" panose="020B0503050203000203" pitchFamily="34" charset="0"/>
            </a:endParaRPr>
          </a:p>
        </p:txBody>
      </p:sp>
      <p:sp>
        <p:nvSpPr>
          <p:cNvPr id="155" name="Google Shape;155;p7"/>
          <p:cNvSpPr/>
          <p:nvPr/>
        </p:nvSpPr>
        <p:spPr>
          <a:xfrm>
            <a:off x="4452075" y="1148025"/>
            <a:ext cx="3964500" cy="31770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ru" sz="1400" b="0" i="0" u="none" strike="noStrike" cap="none" dirty="0">
                <a:solidFill>
                  <a:srgbClr val="00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место для иллюстрации</a:t>
            </a:r>
            <a:endParaRPr sz="1400" b="0" i="0" u="none" strike="noStrike" cap="none" dirty="0">
              <a:solidFill>
                <a:srgbClr val="00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7BEABAC-472A-4C2F-8719-FB261B3D7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53" r="16899"/>
          <a:stretch/>
        </p:blipFill>
        <p:spPr>
          <a:xfrm>
            <a:off x="4436047" y="1148025"/>
            <a:ext cx="3996556" cy="3177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8"/>
          <p:cNvSpPr txBox="1">
            <a:spLocks noGrp="1"/>
          </p:cNvSpPr>
          <p:nvPr>
            <p:ph type="subTitle" idx="4"/>
          </p:nvPr>
        </p:nvSpPr>
        <p:spPr>
          <a:xfrm>
            <a:off x="540000" y="152400"/>
            <a:ext cx="5958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6000" rIns="0" bIns="36000" anchor="ctr" anchorCtr="0">
            <a:noAutofit/>
          </a:bodyPr>
          <a:lstStyle/>
          <a:p>
            <a:pPr marL="12700" marR="118110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ru"/>
              <a:t>Давайте знакомиться!</a:t>
            </a:r>
            <a:endParaRPr/>
          </a:p>
        </p:txBody>
      </p:sp>
      <p:sp>
        <p:nvSpPr>
          <p:cNvPr id="162" name="Google Shape;162;p8"/>
          <p:cNvSpPr txBox="1">
            <a:spLocks noGrp="1"/>
          </p:cNvSpPr>
          <p:nvPr>
            <p:ph type="title"/>
          </p:nvPr>
        </p:nvSpPr>
        <p:spPr>
          <a:xfrm>
            <a:off x="3805200" y="720000"/>
            <a:ext cx="4798800" cy="2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-RU" sz="1800" dirty="0">
                <a:solidFill>
                  <a:schemeClr val="dk1"/>
                </a:solidFill>
              </a:rPr>
              <a:t>Назим Гасанов</a:t>
            </a:r>
            <a:endParaRPr sz="1800" dirty="0"/>
          </a:p>
        </p:txBody>
      </p:sp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3805200" y="1029150"/>
            <a:ext cx="47988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sz="1200" dirty="0">
                <a:solidFill>
                  <a:schemeClr val="dk2"/>
                </a:solidFill>
              </a:rPr>
              <a:t>Программист мобильных устройств. 2022</a:t>
            </a:r>
          </a:p>
        </p:txBody>
      </p:sp>
      <p:sp>
        <p:nvSpPr>
          <p:cNvPr id="164" name="Google Shape;164;p8"/>
          <p:cNvSpPr txBox="1">
            <a:spLocks noGrp="1"/>
          </p:cNvSpPr>
          <p:nvPr>
            <p:ph type="subTitle" idx="2"/>
          </p:nvPr>
        </p:nvSpPr>
        <p:spPr>
          <a:xfrm>
            <a:off x="3805200" y="1440000"/>
            <a:ext cx="4798800" cy="2211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" sz="1200" dirty="0">
                <a:solidFill>
                  <a:schemeClr val="dk1"/>
                </a:solidFill>
              </a:rPr>
              <a:t>Немного о себе. Краткое описание  </a:t>
            </a:r>
            <a:br>
              <a:rPr lang="ru" sz="1200" dirty="0">
                <a:solidFill>
                  <a:schemeClr val="dk1"/>
                </a:solidFill>
              </a:rPr>
            </a:br>
            <a:r>
              <a:rPr lang="ru" sz="1200" dirty="0">
                <a:solidFill>
                  <a:schemeClr val="dk1"/>
                </a:solidFill>
              </a:rPr>
              <a:t>в несколько строк: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Москва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-RU" sz="1200" dirty="0">
                <a:solidFill>
                  <a:schemeClr val="dk1"/>
                </a:solidFill>
              </a:rPr>
              <a:t>Литература, кино и спорт</a:t>
            </a:r>
            <a:endParaRPr sz="1200" dirty="0">
              <a:solidFill>
                <a:schemeClr val="dk1"/>
              </a:solidFill>
            </a:endParaRPr>
          </a:p>
          <a:p>
            <a:pPr marL="374399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МС по жиму лежа и неплохо играю на гитаре.</a:t>
            </a:r>
            <a:endParaRPr sz="1200" dirty="0">
              <a:solidFill>
                <a:schemeClr val="dk1"/>
              </a:solidFill>
            </a:endParaRPr>
          </a:p>
          <a:p>
            <a:pPr marL="374399" marR="241300" lvl="0" indent="-306599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"/>
              <a:buChar char="💥"/>
            </a:pPr>
            <a:r>
              <a:rPr lang="ru" sz="1200" dirty="0">
                <a:solidFill>
                  <a:schemeClr val="dk1"/>
                </a:solidFill>
              </a:rPr>
              <a:t>И другое.</a:t>
            </a:r>
            <a:endParaRPr sz="1200" dirty="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</a:pPr>
            <a:endParaRPr sz="1200" dirty="0">
              <a:solidFill>
                <a:schemeClr val="dk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45FF693-6AEE-4FC2-8D08-C8270F5F89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3724"/>
          <a:stretch/>
        </p:blipFill>
        <p:spPr>
          <a:xfrm>
            <a:off x="749696" y="543275"/>
            <a:ext cx="2177802" cy="42672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9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Целью данной дипломной работы является разработка телеграмм-бота для бронирования на Java с использованием Telegram Bot API. Бот предназначен для того, чтобы помогать пользователям легко и быстро бронировать различные ресурсы и услуги в организации, такие как фитнес-зал, оборудование, машины и т.д.</a:t>
            </a:r>
            <a:endParaRPr lang="ru-RU" dirty="0">
              <a:solidFill>
                <a:schemeClr val="dk1"/>
              </a:solidFill>
              <a:highlight>
                <a:schemeClr val="lt1"/>
              </a:highlight>
              <a:latin typeface="IBM Plex Sans" panose="020B0503050203000203" pitchFamily="34" charset="0"/>
            </a:endParaRPr>
          </a:p>
        </p:txBody>
      </p:sp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Поставленная задача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0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Для реализации данной </a:t>
            </a:r>
            <a:r>
              <a:rPr lang="ru-RU" sz="1800" dirty="0"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 </a:t>
            </a: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в работе использова</a:t>
            </a:r>
            <a:r>
              <a:rPr lang="ru-RU" sz="1800" dirty="0"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лись </a:t>
            </a: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следующие методы исследования: анализ теоретических основ и практических примеров создания ботов для Telegram, выбор и обоснование технологий и среды разработки, проектирование и реализация бота с использованием Java и Telegram Bot API, тестирование и отладка бота, документирование кода и работы бота, анализ результатов и выводов по работе.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0" i="0" dirty="0">
                <a:solidFill>
                  <a:srgbClr val="1F2328"/>
                </a:solidFill>
                <a:effectLst/>
                <a:latin typeface="-apple-system"/>
              </a:rPr>
              <a:t>Java 17</a:t>
            </a:r>
            <a:r>
              <a:rPr lang="ru-RU" sz="2800" b="0" i="0" dirty="0">
                <a:solidFill>
                  <a:srgbClr val="1F2328"/>
                </a:solidFill>
                <a:effectLst/>
                <a:latin typeface="-apple-system"/>
              </a:rPr>
              <a:t> + </a:t>
            </a:r>
            <a:r>
              <a:rPr lang="en-US" sz="2800" b="0" i="0" dirty="0">
                <a:solidFill>
                  <a:srgbClr val="1F2328"/>
                </a:solidFill>
                <a:effectLst/>
                <a:latin typeface="-apple-system"/>
              </a:rPr>
              <a:t>Spring boot</a:t>
            </a:r>
            <a:r>
              <a:rPr lang="ru-RU" sz="2800" b="0" i="0" dirty="0">
                <a:solidFill>
                  <a:srgbClr val="1F2328"/>
                </a:solidFill>
                <a:effectLst/>
                <a:latin typeface="-apple-system"/>
              </a:rPr>
              <a:t> + </a:t>
            </a:r>
            <a:r>
              <a:rPr lang="en-US" sz="2800" b="0" i="0" dirty="0">
                <a:solidFill>
                  <a:srgbClr val="1F2328"/>
                </a:solidFill>
                <a:effectLst/>
                <a:latin typeface="-apple-system"/>
              </a:rPr>
              <a:t>PostgreSQL</a:t>
            </a:r>
            <a:endParaRPr lang="ru-RU" sz="1800" dirty="0">
              <a:effectLst/>
              <a:latin typeface="IBM Plex Sans" panose="020B050305020300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6" name="Google Shape;176;p10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>
                <a:solidFill>
                  <a:schemeClr val="dk1"/>
                </a:solidFill>
              </a:rPr>
              <a:t>Решение задачи / План работы</a:t>
            </a:r>
            <a:endParaRPr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426586" y="323051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Визуальный ряд с комментариями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8BA758-AB6C-42AE-9805-6FC73090F75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6762" y="187436"/>
            <a:ext cx="1892595" cy="41029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Группа 6">
            <a:extLst>
              <a:ext uri="{FF2B5EF4-FFF2-40B4-BE49-F238E27FC236}">
                <a16:creationId xmlns:a16="http://schemas.microsoft.com/office/drawing/2014/main" id="{111EF08C-0F84-4F33-B3E1-C7CD20F2D56D}"/>
              </a:ext>
            </a:extLst>
          </p:cNvPr>
          <p:cNvGrpSpPr/>
          <p:nvPr/>
        </p:nvGrpSpPr>
        <p:grpSpPr>
          <a:xfrm>
            <a:off x="278764" y="768683"/>
            <a:ext cx="5538470" cy="3421380"/>
            <a:chOff x="0" y="0"/>
            <a:chExt cx="5538470" cy="3421380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2913E4C3-49BA-4509-938E-54C583851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755265" cy="34055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9919C9BD-7ED2-44EB-A0CD-7CB0188FE59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3680" y="0"/>
              <a:ext cx="2764790" cy="342138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D64EC3B-843B-463D-943B-CAEA4B3AB355}"/>
              </a:ext>
            </a:extLst>
          </p:cNvPr>
          <p:cNvSpPr txBox="1"/>
          <p:nvPr/>
        </p:nvSpPr>
        <p:spPr>
          <a:xfrm>
            <a:off x="6088912" y="4432844"/>
            <a:ext cx="2218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Рис.2 Интерфейс пользователя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580C39-200D-411F-95A8-DCB4C7C238C2}"/>
              </a:ext>
            </a:extLst>
          </p:cNvPr>
          <p:cNvSpPr txBox="1"/>
          <p:nvPr/>
        </p:nvSpPr>
        <p:spPr>
          <a:xfrm>
            <a:off x="559981" y="4512672"/>
            <a:ext cx="33244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Рис.1 Интерфейс администратора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1"/>
          <p:cNvSpPr txBox="1">
            <a:spLocks noGrp="1"/>
          </p:cNvSpPr>
          <p:nvPr>
            <p:ph type="title"/>
          </p:nvPr>
        </p:nvSpPr>
        <p:spPr>
          <a:xfrm>
            <a:off x="391144" y="218092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Визуальный ряд с комментариями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428FA4-B764-4671-A85A-40AA09468B2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176" y="578506"/>
            <a:ext cx="4848448" cy="43469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6279FD-8797-4F9E-BFCB-F7550E2220B9}"/>
              </a:ext>
            </a:extLst>
          </p:cNvPr>
          <p:cNvSpPr txBox="1"/>
          <p:nvPr/>
        </p:nvSpPr>
        <p:spPr>
          <a:xfrm>
            <a:off x="6464595" y="2282456"/>
            <a:ext cx="25447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Рис.3 </a:t>
            </a:r>
          </a:p>
          <a:p>
            <a:r>
              <a:rPr lang="en-US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Use Case </a:t>
            </a: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диаграмма для визуализации основного функциональна возможностей администратора данного </a:t>
            </a:r>
            <a:r>
              <a:rPr lang="en-US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Telegram </a:t>
            </a:r>
            <a:r>
              <a:rPr lang="ru-RU" sz="1800" dirty="0">
                <a:effectLst/>
                <a:latin typeface="IBM Plex Sans" panose="020B0503050203000203" pitchFamily="34" charset="0"/>
                <a:ea typeface="Calibri" panose="020F0502020204030204" pitchFamily="34" charset="0"/>
              </a:rPr>
              <a:t>бот</a:t>
            </a:r>
            <a:endParaRPr lang="ru-RU" dirty="0"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807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2"/>
          <p:cNvSpPr txBox="1">
            <a:spLocks noGrp="1"/>
          </p:cNvSpPr>
          <p:nvPr>
            <p:ph type="subTitle" idx="1"/>
          </p:nvPr>
        </p:nvSpPr>
        <p:spPr>
          <a:xfrm>
            <a:off x="5400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ru-RU" sz="1800" dirty="0">
                <a:solidFill>
                  <a:schemeClr val="dk1"/>
                </a:solidFill>
              </a:rPr>
              <a:t>Разработанный в данном проекте Telegram-бот обладает, в целом, стандартным интерфейсом, создание которого обусловлено и ограничено внешним API. Дальнейшее совершенствование рассматриваемого бота возможно по двум основным направлениям: расширение функционала – добавление новых и улучшение существующих функций, кастомизация интерфейса.  В Telegram есть возможность кастомизации интерфейса для пользователей с ограниченными возможностями. Это включает в себя изменение размера шрифта, выбора темы и настройки контрастности. Кроме того, Telegram предлагает поддержку различных языков и возможность использовать клавиатуру для отправки сообщений</a:t>
            </a:r>
            <a:endParaRPr lang="ru-RU" sz="1800" dirty="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188" name="Google Shape;188;p12"/>
          <p:cNvSpPr txBox="1">
            <a:spLocks noGrp="1"/>
          </p:cNvSpPr>
          <p:nvPr>
            <p:ph type="title"/>
          </p:nvPr>
        </p:nvSpPr>
        <p:spPr>
          <a:xfrm>
            <a:off x="540000" y="720000"/>
            <a:ext cx="8064000" cy="2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5425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None/>
            </a:pPr>
            <a:r>
              <a:rPr lang="ru" dirty="0">
                <a:solidFill>
                  <a:schemeClr val="dk1"/>
                </a:solidFill>
              </a:rPr>
              <a:t>Достигнутые цели </a:t>
            </a:r>
            <a:r>
              <a:rPr lang="ru" b="1" dirty="0">
                <a:solidFill>
                  <a:schemeClr val="dk1"/>
                </a:solidFill>
              </a:rPr>
              <a:t>и и</a:t>
            </a:r>
            <a:r>
              <a:rPr lang="ru" dirty="0">
                <a:solidFill>
                  <a:schemeClr val="dk1"/>
                </a:solidFill>
              </a:rPr>
              <a:t>деи на будущее</a:t>
            </a:r>
            <a:endParaRPr dirty="0">
              <a:solidFill>
                <a:schemeClr val="dk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D4D4DD"/>
      </a:lt2>
      <a:accent1>
        <a:srgbClr val="8D46F6"/>
      </a:accent1>
      <a:accent2>
        <a:srgbClr val="71E76E"/>
      </a:accent2>
      <a:accent3>
        <a:srgbClr val="FCB8FF"/>
      </a:accent3>
      <a:accent4>
        <a:srgbClr val="FD7B55"/>
      </a:accent4>
      <a:accent5>
        <a:srgbClr val="FBEB3B"/>
      </a:accent5>
      <a:accent6>
        <a:srgbClr val="F1EFE4"/>
      </a:accent6>
      <a:hlink>
        <a:srgbClr val="8D46F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338</Words>
  <Application>Microsoft Office PowerPoint</Application>
  <PresentationFormat>Экран (16:9)</PresentationFormat>
  <Paragraphs>29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-apple-system</vt:lpstr>
      <vt:lpstr>IBM Plex Sans</vt:lpstr>
      <vt:lpstr>IBM Plex Sans SemiBold</vt:lpstr>
      <vt:lpstr>Arial</vt:lpstr>
      <vt:lpstr>Макет шаблона GB</vt:lpstr>
      <vt:lpstr>Создание бота для Telegram на Java с использованием Telegram Bot API.</vt:lpstr>
      <vt:lpstr>Назим Гасанов</vt:lpstr>
      <vt:lpstr>Поставленная задача</vt:lpstr>
      <vt:lpstr>Решение задачи / План работы</vt:lpstr>
      <vt:lpstr>Визуальный ряд с комментариями</vt:lpstr>
      <vt:lpstr>Визуальный ряд с комментариями</vt:lpstr>
      <vt:lpstr>Достигнутые цели и идеи на будущее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Gasanov</dc:creator>
  <cp:lastModifiedBy>Gasanov</cp:lastModifiedBy>
  <cp:revision>4</cp:revision>
  <dcterms:modified xsi:type="dcterms:W3CDTF">2024-01-11T00:21:30Z</dcterms:modified>
</cp:coreProperties>
</file>